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806" autoAdjust="0"/>
  </p:normalViewPr>
  <p:slideViewPr>
    <p:cSldViewPr snapToGrid="0" snapToObjects="1">
      <p:cViewPr varScale="1">
        <p:scale>
          <a:sx n="111" d="100"/>
          <a:sy n="111" d="100"/>
        </p:scale>
        <p:origin x="-1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368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8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81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70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04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06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281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3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86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46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320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A3982-95B1-2444-96A0-7C7A5D6CD43E}" type="datetimeFigureOut">
              <a:rPr lang="es-ES" smtClean="0"/>
              <a:t>7/6/19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BA4A6-8CDA-874F-80D1-A1C7FFBC32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93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5393"/>
            <a:ext cx="7772400" cy="512658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Life</a:t>
            </a:r>
            <a:r>
              <a:rPr lang="es-ES" dirty="0" smtClean="0"/>
              <a:t> </a:t>
            </a:r>
            <a:r>
              <a:rPr lang="es-ES" dirty="0" err="1" smtClean="0"/>
              <a:t>Compass</a:t>
            </a:r>
            <a:r>
              <a:rPr lang="es-ES" dirty="0" smtClean="0"/>
              <a:t> </a:t>
            </a:r>
            <a:r>
              <a:rPr lang="es-ES" dirty="0" err="1" smtClean="0"/>
              <a:t>Explanaition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16730" y="1132750"/>
            <a:ext cx="8741358" cy="5586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/>
              <a:t>are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middle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compass</a:t>
            </a:r>
            <a:r>
              <a:rPr lang="es-ES" dirty="0"/>
              <a:t>, </a:t>
            </a:r>
            <a:r>
              <a:rPr lang="es-ES" dirty="0" err="1"/>
              <a:t>surrounded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ten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domains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some</a:t>
            </a:r>
            <a:r>
              <a:rPr lang="es-ES" dirty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value</a:t>
            </a:r>
            <a:r>
              <a:rPr lang="es-ES" dirty="0"/>
              <a:t>: 1) </a:t>
            </a:r>
            <a:r>
              <a:rPr lang="es-ES" dirty="0" err="1"/>
              <a:t>Work</a:t>
            </a:r>
            <a:r>
              <a:rPr lang="es-ES" dirty="0"/>
              <a:t> / </a:t>
            </a:r>
            <a:r>
              <a:rPr lang="es-ES" dirty="0" err="1"/>
              <a:t>Career</a:t>
            </a:r>
            <a:r>
              <a:rPr lang="es-ES" dirty="0"/>
              <a:t>; 2) </a:t>
            </a:r>
            <a:r>
              <a:rPr lang="es-ES" dirty="0" err="1"/>
              <a:t>Intimate</a:t>
            </a:r>
            <a:r>
              <a:rPr lang="es-ES" dirty="0"/>
              <a:t> </a:t>
            </a:r>
            <a:r>
              <a:rPr lang="es-ES" dirty="0" err="1"/>
              <a:t>Relationship</a:t>
            </a:r>
            <a:r>
              <a:rPr lang="es-ES" dirty="0"/>
              <a:t> / </a:t>
            </a:r>
            <a:r>
              <a:rPr lang="es-ES" dirty="0" err="1"/>
              <a:t>Marriage</a:t>
            </a:r>
            <a:r>
              <a:rPr lang="es-ES" dirty="0"/>
              <a:t>, </a:t>
            </a:r>
            <a:r>
              <a:rPr lang="es-ES" dirty="0" err="1"/>
              <a:t>Couple</a:t>
            </a:r>
            <a:r>
              <a:rPr lang="es-ES" dirty="0"/>
              <a:t>; 3) </a:t>
            </a:r>
            <a:r>
              <a:rPr lang="es-ES" dirty="0" err="1"/>
              <a:t>Parenting</a:t>
            </a:r>
            <a:r>
              <a:rPr lang="es-ES" dirty="0"/>
              <a:t>; 4</a:t>
            </a:r>
            <a:r>
              <a:rPr lang="es-ES" dirty="0" smtClean="0"/>
              <a:t>) </a:t>
            </a:r>
            <a:r>
              <a:rPr lang="es-ES" dirty="0" err="1" smtClean="0"/>
              <a:t>Education</a:t>
            </a:r>
            <a:r>
              <a:rPr lang="es-ES" dirty="0" smtClean="0"/>
              <a:t> </a:t>
            </a:r>
            <a:r>
              <a:rPr lang="es-ES" dirty="0"/>
              <a:t>/ </a:t>
            </a:r>
            <a:r>
              <a:rPr lang="es-ES" dirty="0" err="1"/>
              <a:t>Learning</a:t>
            </a:r>
            <a:r>
              <a:rPr lang="es-ES" dirty="0"/>
              <a:t>; 5) </a:t>
            </a:r>
            <a:r>
              <a:rPr lang="es-ES" dirty="0" err="1"/>
              <a:t>Friends</a:t>
            </a:r>
            <a:r>
              <a:rPr lang="es-ES" dirty="0"/>
              <a:t> / Social </a:t>
            </a:r>
            <a:r>
              <a:rPr lang="es-ES" dirty="0" err="1"/>
              <a:t>life</a:t>
            </a:r>
            <a:r>
              <a:rPr lang="es-ES" dirty="0"/>
              <a:t>; 6) </a:t>
            </a:r>
            <a:r>
              <a:rPr lang="es-ES" dirty="0" err="1"/>
              <a:t>Health</a:t>
            </a:r>
            <a:r>
              <a:rPr lang="es-ES" dirty="0"/>
              <a:t> / </a:t>
            </a:r>
            <a:r>
              <a:rPr lang="es-ES" dirty="0" err="1"/>
              <a:t>Physical</a:t>
            </a:r>
            <a:r>
              <a:rPr lang="es-ES" dirty="0"/>
              <a:t> </a:t>
            </a:r>
            <a:r>
              <a:rPr lang="es-ES" dirty="0" err="1"/>
              <a:t>self-care</a:t>
            </a:r>
            <a:r>
              <a:rPr lang="es-ES" dirty="0"/>
              <a:t>; 7) </a:t>
            </a:r>
            <a:r>
              <a:rPr lang="es-ES" dirty="0" err="1" smtClean="0"/>
              <a:t>Family</a:t>
            </a:r>
            <a:r>
              <a:rPr lang="es-ES" dirty="0" smtClean="0"/>
              <a:t> (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than</a:t>
            </a:r>
            <a:r>
              <a:rPr lang="es-ES" dirty="0"/>
              <a:t> </a:t>
            </a:r>
            <a:r>
              <a:rPr lang="es-ES" dirty="0" err="1"/>
              <a:t>marriage</a:t>
            </a:r>
            <a:r>
              <a:rPr lang="es-ES" dirty="0"/>
              <a:t> and </a:t>
            </a:r>
            <a:r>
              <a:rPr lang="es-ES" dirty="0" err="1"/>
              <a:t>parenting</a:t>
            </a:r>
            <a:r>
              <a:rPr lang="es-ES" dirty="0"/>
              <a:t>); 8) </a:t>
            </a:r>
            <a:r>
              <a:rPr lang="es-ES" dirty="0" err="1"/>
              <a:t>Spirituality</a:t>
            </a:r>
            <a:r>
              <a:rPr lang="es-ES" dirty="0"/>
              <a:t>; 9) </a:t>
            </a:r>
            <a:r>
              <a:rPr lang="es-ES" dirty="0" err="1"/>
              <a:t>Community</a:t>
            </a:r>
            <a:r>
              <a:rPr lang="es-ES" dirty="0"/>
              <a:t> / </a:t>
            </a:r>
            <a:r>
              <a:rPr lang="es-ES" dirty="0" err="1"/>
              <a:t>Citizenship</a:t>
            </a:r>
            <a:r>
              <a:rPr lang="es-ES" dirty="0"/>
              <a:t>; 10</a:t>
            </a:r>
            <a:r>
              <a:rPr lang="es-ES" dirty="0" smtClean="0"/>
              <a:t>) </a:t>
            </a:r>
            <a:r>
              <a:rPr lang="es-ES" dirty="0" err="1" smtClean="0"/>
              <a:t>Recreation</a:t>
            </a:r>
            <a:r>
              <a:rPr lang="es-ES" dirty="0" smtClean="0"/>
              <a:t> </a:t>
            </a:r>
            <a:r>
              <a:rPr lang="es-ES" dirty="0"/>
              <a:t>/ </a:t>
            </a:r>
            <a:r>
              <a:rPr lang="es-ES" dirty="0" err="1"/>
              <a:t>Fun</a:t>
            </a:r>
            <a:r>
              <a:rPr lang="es-ES" dirty="0" smtClean="0"/>
              <a:t>.</a:t>
            </a:r>
          </a:p>
          <a:p>
            <a:pPr algn="just">
              <a:spcBef>
                <a:spcPts val="600"/>
              </a:spcBef>
            </a:pPr>
            <a:r>
              <a:rPr lang="es-ES" dirty="0" err="1"/>
              <a:t>Read</a:t>
            </a:r>
            <a:r>
              <a:rPr lang="es-ES" dirty="0"/>
              <a:t> nº 1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instructions</a:t>
            </a:r>
            <a:r>
              <a:rPr lang="es-ES" dirty="0"/>
              <a:t>, and </a:t>
            </a:r>
            <a:r>
              <a:rPr lang="es-ES" dirty="0" err="1"/>
              <a:t>perform</a:t>
            </a:r>
            <a:r>
              <a:rPr lang="es-ES" dirty="0"/>
              <a:t>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indicated</a:t>
            </a:r>
            <a:r>
              <a:rPr lang="es-ES" dirty="0"/>
              <a:t> </a:t>
            </a:r>
            <a:r>
              <a:rPr lang="es-ES" dirty="0" err="1"/>
              <a:t>without</a:t>
            </a:r>
            <a:r>
              <a:rPr lang="es-ES" dirty="0"/>
              <a:t> </a:t>
            </a:r>
            <a:r>
              <a:rPr lang="es-ES" dirty="0" err="1" smtClean="0"/>
              <a:t>reading</a:t>
            </a:r>
            <a:r>
              <a:rPr lang="es-ES" dirty="0" smtClean="0"/>
              <a:t> </a:t>
            </a:r>
            <a:r>
              <a:rPr lang="es-ES" dirty="0" err="1" smtClean="0"/>
              <a:t>next</a:t>
            </a:r>
            <a:r>
              <a:rPr lang="es-ES" dirty="0" smtClean="0"/>
              <a:t> </a:t>
            </a:r>
            <a:r>
              <a:rPr lang="es-ES" dirty="0" err="1"/>
              <a:t>point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instructions</a:t>
            </a:r>
            <a:r>
              <a:rPr lang="es-ES" dirty="0"/>
              <a:t>.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same</a:t>
            </a:r>
            <a:r>
              <a:rPr lang="es-ES" dirty="0"/>
              <a:t> rule </a:t>
            </a:r>
            <a:r>
              <a:rPr lang="es-ES" dirty="0" err="1"/>
              <a:t>applies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rest</a:t>
            </a:r>
            <a:r>
              <a:rPr lang="es-ES" dirty="0"/>
              <a:t> of </a:t>
            </a:r>
            <a:r>
              <a:rPr lang="es-ES" dirty="0" err="1"/>
              <a:t>points</a:t>
            </a:r>
            <a:r>
              <a:rPr lang="es-ES" dirty="0"/>
              <a:t>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s-ES" dirty="0" smtClean="0"/>
              <a:t>In </a:t>
            </a:r>
            <a:r>
              <a:rPr lang="es-ES" dirty="0" err="1"/>
              <a:t>the</a:t>
            </a:r>
            <a:r>
              <a:rPr lang="es-ES" dirty="0"/>
              <a:t> “i” </a:t>
            </a:r>
            <a:r>
              <a:rPr lang="es-ES" dirty="0" err="1"/>
              <a:t>small</a:t>
            </a:r>
            <a:r>
              <a:rPr lang="es-ES" dirty="0"/>
              <a:t> </a:t>
            </a:r>
            <a:r>
              <a:rPr lang="es-ES" dirty="0" err="1"/>
              <a:t>square</a:t>
            </a:r>
            <a:r>
              <a:rPr lang="es-ES" dirty="0"/>
              <a:t> of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large</a:t>
            </a:r>
            <a:r>
              <a:rPr lang="es-ES" dirty="0"/>
              <a:t> box, </a:t>
            </a:r>
            <a:r>
              <a:rPr lang="es-ES" dirty="0" err="1"/>
              <a:t>mark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a </a:t>
            </a:r>
            <a:r>
              <a:rPr lang="es-ES" dirty="0" err="1"/>
              <a:t>scale</a:t>
            </a:r>
            <a:r>
              <a:rPr lang="es-ES" dirty="0"/>
              <a:t> of 0, 1, </a:t>
            </a:r>
            <a:r>
              <a:rPr lang="es-ES" dirty="0" err="1"/>
              <a:t>or</a:t>
            </a:r>
            <a:r>
              <a:rPr lang="es-ES" dirty="0"/>
              <a:t> 2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important</a:t>
            </a:r>
            <a:r>
              <a:rPr lang="es-ES" dirty="0" smtClean="0"/>
              <a:t> 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/>
              <a:t>values</a:t>
            </a:r>
            <a:r>
              <a:rPr lang="es-ES" dirty="0"/>
              <a:t> are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at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point</a:t>
            </a:r>
            <a:r>
              <a:rPr lang="es-ES" dirty="0"/>
              <a:t> in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(0 = no </a:t>
            </a:r>
            <a:r>
              <a:rPr lang="es-ES" dirty="0" err="1"/>
              <a:t>importance</a:t>
            </a:r>
            <a:r>
              <a:rPr lang="es-ES" dirty="0"/>
              <a:t>, 1 </a:t>
            </a:r>
            <a:r>
              <a:rPr lang="es-ES" dirty="0" smtClean="0"/>
              <a:t>= </a:t>
            </a:r>
            <a:r>
              <a:rPr lang="es-ES" dirty="0" err="1" smtClean="0"/>
              <a:t>moderately</a:t>
            </a:r>
            <a:r>
              <a:rPr lang="es-ES" dirty="0" smtClean="0"/>
              <a:t> </a:t>
            </a:r>
            <a:r>
              <a:rPr lang="es-ES" dirty="0" err="1"/>
              <a:t>important</a:t>
            </a:r>
            <a:r>
              <a:rPr lang="es-ES" dirty="0"/>
              <a:t>, 2 = </a:t>
            </a:r>
            <a:r>
              <a:rPr lang="es-ES" dirty="0" err="1"/>
              <a:t>very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). </a:t>
            </a:r>
            <a:r>
              <a:rPr lang="es-ES" dirty="0" err="1"/>
              <a:t>It’s</a:t>
            </a:r>
            <a:r>
              <a:rPr lang="es-ES" dirty="0"/>
              <a:t> </a:t>
            </a:r>
            <a:r>
              <a:rPr lang="es-ES" dirty="0" err="1"/>
              <a:t>okay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several</a:t>
            </a:r>
            <a:r>
              <a:rPr lang="es-ES" dirty="0"/>
              <a:t> </a:t>
            </a:r>
            <a:r>
              <a:rPr lang="es-ES" dirty="0" err="1"/>
              <a:t>squares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/>
              <a:t>same</a:t>
            </a:r>
            <a:r>
              <a:rPr lang="es-ES" dirty="0"/>
              <a:t> score. </a:t>
            </a:r>
            <a:r>
              <a:rPr lang="es-ES" dirty="0" err="1"/>
              <a:t>Rate</a:t>
            </a:r>
            <a:r>
              <a:rPr lang="es-ES" dirty="0"/>
              <a:t> </a:t>
            </a:r>
            <a:r>
              <a:rPr lang="es-ES" dirty="0" err="1"/>
              <a:t>each</a:t>
            </a:r>
            <a:r>
              <a:rPr lang="es-ES" dirty="0"/>
              <a:t> are </a:t>
            </a:r>
            <a:r>
              <a:rPr lang="es-ES" dirty="0" err="1"/>
              <a:t>according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own</a:t>
            </a:r>
            <a:r>
              <a:rPr lang="es-ES" dirty="0"/>
              <a:t> personal </a:t>
            </a:r>
            <a:r>
              <a:rPr lang="es-ES" dirty="0" err="1"/>
              <a:t>sense</a:t>
            </a:r>
            <a:r>
              <a:rPr lang="es-ES" dirty="0"/>
              <a:t> </a:t>
            </a:r>
            <a:r>
              <a:rPr lang="es-ES" dirty="0" smtClean="0"/>
              <a:t>of </a:t>
            </a:r>
            <a:r>
              <a:rPr lang="es-ES" dirty="0" err="1" smtClean="0"/>
              <a:t>importance</a:t>
            </a:r>
            <a:r>
              <a:rPr lang="es-ES" dirty="0" smtClean="0"/>
              <a:t>.</a:t>
            </a:r>
            <a:endParaRPr lang="es-ES" dirty="0"/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rated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area</a:t>
            </a:r>
            <a:r>
              <a:rPr lang="es-ES" dirty="0"/>
              <a:t> as </a:t>
            </a:r>
            <a:r>
              <a:rPr lang="es-ES" dirty="0" err="1"/>
              <a:t>unimportant</a:t>
            </a:r>
            <a:r>
              <a:rPr lang="es-ES" dirty="0"/>
              <a:t> (0), </a:t>
            </a:r>
            <a:r>
              <a:rPr lang="es-ES" dirty="0" err="1"/>
              <a:t>leave</a:t>
            </a:r>
            <a:r>
              <a:rPr lang="es-ES" dirty="0"/>
              <a:t> </a:t>
            </a:r>
            <a:r>
              <a:rPr lang="es-ES" dirty="0" err="1"/>
              <a:t>void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part</a:t>
            </a:r>
            <a:r>
              <a:rPr lang="es-ES" dirty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corresponding</a:t>
            </a:r>
            <a:r>
              <a:rPr lang="es-ES" dirty="0" smtClean="0"/>
              <a:t> </a:t>
            </a:r>
            <a:r>
              <a:rPr lang="es-ES" dirty="0" err="1"/>
              <a:t>large</a:t>
            </a:r>
            <a:r>
              <a:rPr lang="es-ES" dirty="0"/>
              <a:t> box.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large</a:t>
            </a:r>
            <a:r>
              <a:rPr lang="es-ES" dirty="0"/>
              <a:t> box of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area</a:t>
            </a:r>
            <a:r>
              <a:rPr lang="es-ES" dirty="0"/>
              <a:t> </a:t>
            </a:r>
            <a:r>
              <a:rPr lang="es-ES" dirty="0" err="1"/>
              <a:t>rated</a:t>
            </a:r>
            <a:r>
              <a:rPr lang="es-ES" dirty="0"/>
              <a:t> (1), </a:t>
            </a:r>
            <a:r>
              <a:rPr lang="es-ES" dirty="0" err="1"/>
              <a:t>or</a:t>
            </a:r>
            <a:r>
              <a:rPr lang="es-ES" dirty="0"/>
              <a:t> (2), </a:t>
            </a:r>
            <a:r>
              <a:rPr lang="es-ES" dirty="0" err="1"/>
              <a:t>write</a:t>
            </a:r>
            <a:r>
              <a:rPr lang="es-ES" dirty="0"/>
              <a:t> </a:t>
            </a:r>
            <a:r>
              <a:rPr lang="es-ES" dirty="0" smtClean="0"/>
              <a:t>a </a:t>
            </a:r>
            <a:r>
              <a:rPr lang="es-ES" dirty="0" err="1" smtClean="0"/>
              <a:t>few</a:t>
            </a:r>
            <a:r>
              <a:rPr lang="es-ES" dirty="0" smtClean="0"/>
              <a:t> </a:t>
            </a:r>
            <a:r>
              <a:rPr lang="es-ES" dirty="0" err="1"/>
              <a:t>key</a:t>
            </a:r>
            <a:r>
              <a:rPr lang="es-ES" dirty="0"/>
              <a:t> </a:t>
            </a:r>
            <a:r>
              <a:rPr lang="es-ES" dirty="0" err="1"/>
              <a:t>words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meaningful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in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domain</a:t>
            </a:r>
            <a:r>
              <a:rPr lang="es-ES" dirty="0"/>
              <a:t> </a:t>
            </a:r>
            <a:r>
              <a:rPr lang="es-ES" dirty="0" smtClean="0"/>
              <a:t>of </a:t>
            </a:r>
            <a:r>
              <a:rPr lang="es-ES" dirty="0" err="1" smtClean="0"/>
              <a:t>life</a:t>
            </a:r>
            <a:r>
              <a:rPr lang="es-ES" dirty="0"/>
              <a:t>: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sort</a:t>
            </a:r>
            <a:r>
              <a:rPr lang="es-ES" dirty="0"/>
              <a:t> of </a:t>
            </a:r>
            <a:r>
              <a:rPr lang="es-ES" dirty="0" err="1"/>
              <a:t>person</a:t>
            </a:r>
            <a:r>
              <a:rPr lang="es-ES" dirty="0"/>
              <a:t> do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be in </a:t>
            </a:r>
            <a:r>
              <a:rPr lang="es-ES" dirty="0" err="1"/>
              <a:t>regards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(</a:t>
            </a:r>
            <a:r>
              <a:rPr lang="es-ES" dirty="0" err="1"/>
              <a:t>work</a:t>
            </a:r>
            <a:r>
              <a:rPr lang="es-ES" dirty="0"/>
              <a:t> / </a:t>
            </a:r>
            <a:r>
              <a:rPr lang="es-ES" dirty="0" err="1"/>
              <a:t>parenting</a:t>
            </a:r>
            <a:r>
              <a:rPr lang="es-ES" dirty="0"/>
              <a:t> </a:t>
            </a:r>
            <a:r>
              <a:rPr lang="es-ES" dirty="0" smtClean="0"/>
              <a:t>/ </a:t>
            </a:r>
            <a:r>
              <a:rPr lang="es-ES" dirty="0" err="1" smtClean="0"/>
              <a:t>community</a:t>
            </a:r>
            <a:r>
              <a:rPr lang="es-ES" dirty="0" smtClean="0"/>
              <a:t> </a:t>
            </a:r>
            <a:r>
              <a:rPr lang="es-ES" dirty="0"/>
              <a:t>/ …)? </a:t>
            </a:r>
            <a:r>
              <a:rPr lang="es-ES" dirty="0" err="1"/>
              <a:t>What</a:t>
            </a:r>
            <a:r>
              <a:rPr lang="es-ES" dirty="0"/>
              <a:t> do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do?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sort</a:t>
            </a:r>
            <a:r>
              <a:rPr lang="es-ES" dirty="0"/>
              <a:t> of </a:t>
            </a:r>
            <a:r>
              <a:rPr lang="es-ES" dirty="0" err="1"/>
              <a:t>strengths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qualities</a:t>
            </a:r>
            <a:r>
              <a:rPr lang="es-ES" dirty="0"/>
              <a:t> </a:t>
            </a:r>
            <a:r>
              <a:rPr lang="es-ES" dirty="0" smtClean="0"/>
              <a:t>do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/>
              <a:t>want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develop</a:t>
            </a:r>
            <a:r>
              <a:rPr lang="es-ES" dirty="0"/>
              <a:t>? </a:t>
            </a:r>
            <a:r>
              <a:rPr lang="es-ES" dirty="0" err="1"/>
              <a:t>What</a:t>
            </a:r>
            <a:r>
              <a:rPr lang="es-ES" dirty="0"/>
              <a:t> do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stand </a:t>
            </a:r>
            <a:r>
              <a:rPr lang="es-ES" dirty="0" err="1"/>
              <a:t>for</a:t>
            </a:r>
            <a:r>
              <a:rPr lang="es-ES" dirty="0"/>
              <a:t>? (</a:t>
            </a:r>
            <a:r>
              <a:rPr lang="es-ES" dirty="0" err="1"/>
              <a:t>If</a:t>
            </a:r>
            <a:r>
              <a:rPr lang="es-ES" dirty="0"/>
              <a:t> a box </a:t>
            </a:r>
            <a:r>
              <a:rPr lang="es-ES" dirty="0" err="1"/>
              <a:t>seems</a:t>
            </a:r>
            <a:r>
              <a:rPr lang="es-ES" dirty="0"/>
              <a:t> </a:t>
            </a:r>
            <a:r>
              <a:rPr lang="es-ES" dirty="0" err="1"/>
              <a:t>irrelevant</a:t>
            </a:r>
            <a:r>
              <a:rPr lang="es-ES" dirty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/>
              <a:t>, </a:t>
            </a:r>
            <a:r>
              <a:rPr lang="es-ES" dirty="0" err="1"/>
              <a:t>that’s</a:t>
            </a:r>
            <a:r>
              <a:rPr lang="es-ES" dirty="0"/>
              <a:t> </a:t>
            </a:r>
            <a:r>
              <a:rPr lang="es-ES" dirty="0" err="1"/>
              <a:t>okay</a:t>
            </a:r>
            <a:r>
              <a:rPr lang="es-ES" dirty="0"/>
              <a:t>: </a:t>
            </a:r>
            <a:r>
              <a:rPr lang="es-ES" dirty="0" err="1"/>
              <a:t>just</a:t>
            </a:r>
            <a:r>
              <a:rPr lang="es-ES" dirty="0"/>
              <a:t> </a:t>
            </a:r>
            <a:r>
              <a:rPr lang="es-ES" dirty="0" err="1"/>
              <a:t>leave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blank</a:t>
            </a:r>
            <a:r>
              <a:rPr lang="es-ES" dirty="0"/>
              <a:t>.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get</a:t>
            </a:r>
            <a:r>
              <a:rPr lang="es-ES" dirty="0"/>
              <a:t> </a:t>
            </a:r>
            <a:r>
              <a:rPr lang="es-ES" dirty="0" err="1"/>
              <a:t>stuck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a box, </a:t>
            </a:r>
            <a:r>
              <a:rPr lang="es-ES" dirty="0" err="1"/>
              <a:t>skip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and </a:t>
            </a:r>
            <a:r>
              <a:rPr lang="es-ES" dirty="0" smtClean="0"/>
              <a:t>come back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later</a:t>
            </a:r>
            <a:r>
              <a:rPr lang="es-ES" dirty="0"/>
              <a:t>. And </a:t>
            </a:r>
            <a:r>
              <a:rPr lang="es-ES" dirty="0" err="1"/>
              <a:t>it’s</a:t>
            </a:r>
            <a:r>
              <a:rPr lang="es-ES" dirty="0"/>
              <a:t> </a:t>
            </a:r>
            <a:r>
              <a:rPr lang="es-ES" dirty="0" err="1"/>
              <a:t>okay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same</a:t>
            </a:r>
            <a:r>
              <a:rPr lang="es-ES" dirty="0"/>
              <a:t> </a:t>
            </a:r>
            <a:r>
              <a:rPr lang="es-ES" dirty="0" err="1"/>
              <a:t>words</a:t>
            </a:r>
            <a:r>
              <a:rPr lang="es-ES" dirty="0"/>
              <a:t> </a:t>
            </a:r>
            <a:r>
              <a:rPr lang="es-ES" dirty="0" err="1"/>
              <a:t>appear</a:t>
            </a:r>
            <a:r>
              <a:rPr lang="es-ES" dirty="0"/>
              <a:t> in </a:t>
            </a:r>
            <a:r>
              <a:rPr lang="es-ES" dirty="0" err="1"/>
              <a:t>several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boxes.</a:t>
            </a:r>
            <a:r>
              <a:rPr lang="es-ES" dirty="0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443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02642" y="449508"/>
            <a:ext cx="874135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s-ES" dirty="0" smtClean="0"/>
              <a:t>3</a:t>
            </a:r>
            <a:r>
              <a:rPr lang="es-ES" dirty="0"/>
              <a:t>. </a:t>
            </a:r>
            <a:r>
              <a:rPr lang="es-ES" dirty="0" err="1"/>
              <a:t>Finally</a:t>
            </a:r>
            <a:r>
              <a:rPr lang="es-ES" dirty="0"/>
              <a:t>, in </a:t>
            </a:r>
            <a:r>
              <a:rPr lang="es-ES" dirty="0" err="1"/>
              <a:t>the</a:t>
            </a:r>
            <a:r>
              <a:rPr lang="es-ES" dirty="0"/>
              <a:t> “c” </a:t>
            </a:r>
            <a:r>
              <a:rPr lang="es-ES" dirty="0" err="1"/>
              <a:t>small</a:t>
            </a:r>
            <a:r>
              <a:rPr lang="es-ES" dirty="0"/>
              <a:t> </a:t>
            </a:r>
            <a:r>
              <a:rPr lang="es-ES" dirty="0" err="1"/>
              <a:t>square</a:t>
            </a:r>
            <a:r>
              <a:rPr lang="es-ES" dirty="0"/>
              <a:t> of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large</a:t>
            </a:r>
            <a:r>
              <a:rPr lang="es-ES" dirty="0"/>
              <a:t> box, </a:t>
            </a:r>
            <a:r>
              <a:rPr lang="es-ES" dirty="0" err="1"/>
              <a:t>mark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scale</a:t>
            </a:r>
            <a:r>
              <a:rPr lang="es-ES" dirty="0"/>
              <a:t> of 0, 1 </a:t>
            </a:r>
            <a:r>
              <a:rPr lang="es-ES" dirty="0" err="1"/>
              <a:t>or</a:t>
            </a:r>
            <a:r>
              <a:rPr lang="es-ES" dirty="0"/>
              <a:t> 2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effectively</a:t>
            </a:r>
            <a:r>
              <a:rPr lang="es-ES" dirty="0" smtClean="0"/>
              <a:t> </a:t>
            </a:r>
            <a:r>
              <a:rPr lang="es-ES" dirty="0" err="1"/>
              <a:t>you</a:t>
            </a:r>
            <a:r>
              <a:rPr lang="es-ES" dirty="0"/>
              <a:t> are living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these</a:t>
            </a:r>
            <a:r>
              <a:rPr lang="es-ES" dirty="0"/>
              <a:t> </a:t>
            </a:r>
            <a:r>
              <a:rPr lang="es-ES" dirty="0" err="1"/>
              <a:t>values</a:t>
            </a:r>
            <a:r>
              <a:rPr lang="es-ES" dirty="0"/>
              <a:t> (0 = </a:t>
            </a:r>
            <a:r>
              <a:rPr lang="es-ES" dirty="0" err="1"/>
              <a:t>not</a:t>
            </a:r>
            <a:r>
              <a:rPr lang="es-ES" dirty="0"/>
              <a:t> at </a:t>
            </a:r>
            <a:r>
              <a:rPr lang="es-ES" dirty="0" err="1"/>
              <a:t>all</a:t>
            </a:r>
            <a:r>
              <a:rPr lang="es-ES" dirty="0"/>
              <a:t>, 1= </a:t>
            </a:r>
            <a:r>
              <a:rPr lang="es-ES" dirty="0" err="1"/>
              <a:t>moderately</a:t>
            </a:r>
            <a:r>
              <a:rPr lang="es-ES" dirty="0"/>
              <a:t> </a:t>
            </a:r>
            <a:r>
              <a:rPr lang="es-ES" dirty="0" err="1"/>
              <a:t>well</a:t>
            </a:r>
            <a:r>
              <a:rPr lang="es-ES" dirty="0"/>
              <a:t>, 2 </a:t>
            </a:r>
            <a:r>
              <a:rPr lang="es-ES" dirty="0" smtClean="0"/>
              <a:t>= living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them</a:t>
            </a:r>
            <a:r>
              <a:rPr lang="es-ES" dirty="0"/>
              <a:t> full). </a:t>
            </a:r>
            <a:r>
              <a:rPr lang="es-ES" dirty="0" err="1"/>
              <a:t>Again</a:t>
            </a:r>
            <a:r>
              <a:rPr lang="es-ES" dirty="0"/>
              <a:t>, </a:t>
            </a:r>
            <a:r>
              <a:rPr lang="es-ES" dirty="0" err="1"/>
              <a:t>it’s</a:t>
            </a:r>
            <a:r>
              <a:rPr lang="es-ES" dirty="0"/>
              <a:t> </a:t>
            </a:r>
            <a:r>
              <a:rPr lang="es-ES" dirty="0" err="1"/>
              <a:t>okay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several</a:t>
            </a:r>
            <a:r>
              <a:rPr lang="es-ES" dirty="0"/>
              <a:t> </a:t>
            </a:r>
            <a:r>
              <a:rPr lang="es-ES" dirty="0" err="1"/>
              <a:t>squares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same</a:t>
            </a:r>
            <a:r>
              <a:rPr lang="es-ES" dirty="0"/>
              <a:t> score.</a:t>
            </a:r>
          </a:p>
          <a:p>
            <a:pPr>
              <a:spcBef>
                <a:spcPts val="600"/>
              </a:spcBef>
            </a:pPr>
            <a:r>
              <a:rPr lang="es-ES" dirty="0"/>
              <a:t>4. </a:t>
            </a:r>
            <a:r>
              <a:rPr lang="es-ES" dirty="0" err="1"/>
              <a:t>Now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a </a:t>
            </a:r>
            <a:r>
              <a:rPr lang="es-ES" dirty="0" err="1"/>
              <a:t>good</a:t>
            </a:r>
            <a:r>
              <a:rPr lang="es-ES" dirty="0"/>
              <a:t> look at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you’ve</a:t>
            </a:r>
            <a:r>
              <a:rPr lang="es-ES" dirty="0"/>
              <a:t> </a:t>
            </a:r>
            <a:r>
              <a:rPr lang="es-ES" dirty="0" err="1"/>
              <a:t>written</a:t>
            </a:r>
            <a:r>
              <a:rPr lang="es-ES" dirty="0"/>
              <a:t>.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does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tell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</a:p>
          <a:p>
            <a:pPr lvl="1">
              <a:spcBef>
                <a:spcPts val="600"/>
              </a:spcBef>
            </a:pPr>
            <a:r>
              <a:rPr lang="es-ES" dirty="0" smtClean="0"/>
              <a:t>i. </a:t>
            </a: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important</a:t>
            </a:r>
            <a:r>
              <a:rPr lang="es-ES" dirty="0" smtClean="0"/>
              <a:t> in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life</a:t>
            </a:r>
            <a:r>
              <a:rPr lang="es-ES" dirty="0" smtClean="0"/>
              <a:t>?</a:t>
            </a:r>
          </a:p>
          <a:p>
            <a:pPr lvl="1">
              <a:spcBef>
                <a:spcPts val="600"/>
              </a:spcBef>
            </a:pPr>
            <a:r>
              <a:rPr lang="es-ES" dirty="0" smtClean="0"/>
              <a:t>ii</a:t>
            </a:r>
            <a:r>
              <a:rPr lang="es-ES" dirty="0"/>
              <a:t>. </a:t>
            </a:r>
            <a:r>
              <a:rPr lang="es-ES" dirty="0" err="1"/>
              <a:t>what</a:t>
            </a:r>
            <a:r>
              <a:rPr lang="es-ES" dirty="0"/>
              <a:t> are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currently</a:t>
            </a:r>
            <a:r>
              <a:rPr lang="es-ES" dirty="0"/>
              <a:t> </a:t>
            </a:r>
            <a:r>
              <a:rPr lang="es-ES" dirty="0" err="1"/>
              <a:t>neglecting</a:t>
            </a:r>
            <a:r>
              <a:rPr lang="es-ES" dirty="0"/>
              <a:t>?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451" y="2749688"/>
            <a:ext cx="5348888" cy="368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00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ife Compass IES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750"/>
            <a:ext cx="9144000" cy="669924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0875" y="212209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6" name="CuadroTexto 5"/>
          <p:cNvSpPr txBox="1"/>
          <p:nvPr/>
        </p:nvSpPr>
        <p:spPr>
          <a:xfrm>
            <a:off x="682625" y="336550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7" name="CuadroTexto 6"/>
          <p:cNvSpPr txBox="1"/>
          <p:nvPr/>
        </p:nvSpPr>
        <p:spPr>
          <a:xfrm>
            <a:off x="2740025" y="1507093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915150" y="47625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10" name="CuadroTexto 9"/>
          <p:cNvSpPr txBox="1"/>
          <p:nvPr/>
        </p:nvSpPr>
        <p:spPr>
          <a:xfrm>
            <a:off x="635000" y="526415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549400" y="5690632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12" name="CuadroTexto 11"/>
          <p:cNvSpPr txBox="1"/>
          <p:nvPr/>
        </p:nvSpPr>
        <p:spPr>
          <a:xfrm>
            <a:off x="5359400" y="472440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13" name="CuadroTexto 12"/>
          <p:cNvSpPr txBox="1"/>
          <p:nvPr/>
        </p:nvSpPr>
        <p:spPr>
          <a:xfrm>
            <a:off x="7042150" y="5079484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14" name="CuadroTexto 13"/>
          <p:cNvSpPr txBox="1"/>
          <p:nvPr/>
        </p:nvSpPr>
        <p:spPr>
          <a:xfrm>
            <a:off x="7756525" y="4348718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15" name="CuadroTexto 14"/>
          <p:cNvSpPr txBox="1"/>
          <p:nvPr/>
        </p:nvSpPr>
        <p:spPr>
          <a:xfrm>
            <a:off x="7708900" y="2295525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0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67212" y="5380671"/>
            <a:ext cx="19843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Estar en forma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Mejorar mi Crossfit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Comer saludable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Estar contento con mi cuerpo</a:t>
            </a:r>
            <a:endParaRPr lang="es-ES" sz="14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1837" y="5448816"/>
            <a:ext cx="2157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Querer a mi familia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Preocuparme por ellos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Pasar tiempo juntos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No discutir con ellos</a:t>
            </a:r>
            <a:endParaRPr lang="es-ES" sz="14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169151" y="5236091"/>
            <a:ext cx="19272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Mantener las amistades a pesar de la distancia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Ser un buen amigo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Preocuparme por mis amigos/ayudarles</a:t>
            </a:r>
            <a:endParaRPr lang="es-ES" sz="14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74612" y="4133274"/>
            <a:ext cx="21637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Dedicar tiempo a pensar en ello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err="1" smtClean="0"/>
              <a:t>Autoconocerme</a:t>
            </a:r>
            <a:r>
              <a:rPr lang="es-ES" sz="1400" dirty="0" smtClean="0"/>
              <a:t> mejor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Ver qué quiero en la vida</a:t>
            </a:r>
            <a:endParaRPr lang="es-ES" sz="14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74612" y="2283341"/>
            <a:ext cx="1914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Ser buena persona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Hacer el Bien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Prestar servicios a los demás, hacer cosas por los demás</a:t>
            </a:r>
            <a:endParaRPr lang="es-ES" sz="14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106362" y="758706"/>
            <a:ext cx="19843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Pasarlo bien en mi vida, </a:t>
            </a:r>
            <a:r>
              <a:rPr lang="es-ES" sz="1400" dirty="0" err="1" smtClean="0"/>
              <a:t>reir</a:t>
            </a:r>
            <a:endParaRPr lang="es-ES" sz="1400" dirty="0" smtClean="0"/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Dedicar tiempo a mis hobbies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Viajar, cosas nuevas</a:t>
            </a:r>
            <a:endParaRPr lang="es-ES" sz="14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01837" y="497096"/>
            <a:ext cx="24336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400" dirty="0" smtClean="0"/>
              <a:t>Poder trabajar si lo necesito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smtClean="0"/>
              <a:t>Disciplina de trabajo</a:t>
            </a:r>
          </a:p>
          <a:p>
            <a:pPr marL="285750" indent="-285750">
              <a:buFont typeface="Arial"/>
              <a:buChar char="•"/>
            </a:pPr>
            <a:r>
              <a:rPr lang="es-ES" sz="1400" dirty="0" err="1" smtClean="0"/>
              <a:t>Autoexigirme</a:t>
            </a:r>
            <a:r>
              <a:rPr lang="es-ES" sz="1400" dirty="0" smtClean="0"/>
              <a:t> en el trabajo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4435475" y="706874"/>
            <a:ext cx="2200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200" dirty="0" smtClean="0"/>
              <a:t>Ser querido y querer mucho</a:t>
            </a:r>
          </a:p>
          <a:p>
            <a:pPr marL="285750" indent="-285750">
              <a:buFont typeface="Arial"/>
              <a:buChar char="•"/>
            </a:pPr>
            <a:r>
              <a:rPr lang="es-ES" sz="1200" dirty="0" smtClean="0"/>
              <a:t>Disfrutar y </a:t>
            </a:r>
            <a:r>
              <a:rPr lang="es-ES" sz="1200" dirty="0" err="1" smtClean="0"/>
              <a:t>reir</a:t>
            </a:r>
            <a:r>
              <a:rPr lang="es-ES" sz="1200" dirty="0" smtClean="0"/>
              <a:t> siempre, nada de malos rollos</a:t>
            </a:r>
          </a:p>
          <a:p>
            <a:pPr marL="285750" indent="-285750">
              <a:buFont typeface="Arial"/>
              <a:buChar char="•"/>
            </a:pPr>
            <a:r>
              <a:rPr lang="es-ES" sz="1200" dirty="0" smtClean="0"/>
              <a:t>Preocuparme por mi novia</a:t>
            </a:r>
            <a:endParaRPr lang="es-ES" sz="12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7169150" y="3123962"/>
            <a:ext cx="19748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1300" dirty="0" smtClean="0"/>
              <a:t>Seguir estudiando cosas que me interesan</a:t>
            </a:r>
          </a:p>
          <a:p>
            <a:pPr marL="285750" indent="-285750">
              <a:buFont typeface="Arial"/>
              <a:buChar char="•"/>
            </a:pPr>
            <a:r>
              <a:rPr lang="es-ES" sz="1300" dirty="0" smtClean="0"/>
              <a:t>Mantener el cerebro activo</a:t>
            </a:r>
          </a:p>
          <a:p>
            <a:pPr marL="285750" indent="-285750">
              <a:buFont typeface="Arial"/>
              <a:buChar char="•"/>
            </a:pPr>
            <a:r>
              <a:rPr lang="es-ES" sz="1300" dirty="0" smtClean="0"/>
              <a:t>Disfrutar aprendiendo</a:t>
            </a:r>
            <a:endParaRPr lang="es-ES" sz="13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1295400" y="212209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28" name="CuadroTexto 27"/>
          <p:cNvSpPr txBox="1"/>
          <p:nvPr/>
        </p:nvSpPr>
        <p:spPr>
          <a:xfrm>
            <a:off x="1295400" y="336550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3359150" y="1507093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  <a:endParaRPr lang="es-ES" dirty="0" smtClean="0"/>
          </a:p>
        </p:txBody>
      </p:sp>
      <p:sp>
        <p:nvSpPr>
          <p:cNvPr id="30" name="CuadroTexto 29"/>
          <p:cNvSpPr txBox="1"/>
          <p:nvPr/>
        </p:nvSpPr>
        <p:spPr>
          <a:xfrm>
            <a:off x="1295400" y="526415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ES" dirty="0" smtClean="0"/>
          </a:p>
        </p:txBody>
      </p:sp>
      <p:sp>
        <p:nvSpPr>
          <p:cNvPr id="31" name="CuadroTexto 30"/>
          <p:cNvSpPr txBox="1"/>
          <p:nvPr/>
        </p:nvSpPr>
        <p:spPr>
          <a:xfrm>
            <a:off x="1549400" y="6060677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32" name="CuadroTexto 31"/>
          <p:cNvSpPr txBox="1"/>
          <p:nvPr/>
        </p:nvSpPr>
        <p:spPr>
          <a:xfrm>
            <a:off x="6915151" y="860941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33" name="CuadroTexto 32"/>
          <p:cNvSpPr txBox="1"/>
          <p:nvPr/>
        </p:nvSpPr>
        <p:spPr>
          <a:xfrm>
            <a:off x="8375650" y="4348718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34" name="CuadroTexto 33"/>
          <p:cNvSpPr txBox="1"/>
          <p:nvPr/>
        </p:nvSpPr>
        <p:spPr>
          <a:xfrm>
            <a:off x="7042151" y="5464175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35" name="CuadroTexto 34"/>
          <p:cNvSpPr txBox="1"/>
          <p:nvPr/>
        </p:nvSpPr>
        <p:spPr>
          <a:xfrm>
            <a:off x="5978525" y="4710152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ES" dirty="0" smtClean="0"/>
          </a:p>
        </p:txBody>
      </p:sp>
      <p:sp>
        <p:nvSpPr>
          <p:cNvPr id="36" name="CuadroTexto 35"/>
          <p:cNvSpPr txBox="1"/>
          <p:nvPr/>
        </p:nvSpPr>
        <p:spPr>
          <a:xfrm>
            <a:off x="3502700" y="2283341"/>
            <a:ext cx="1479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Falta motivación</a:t>
            </a:r>
          </a:p>
          <a:p>
            <a:r>
              <a:rPr lang="es-ES" sz="1400" dirty="0" smtClean="0">
                <a:solidFill>
                  <a:srgbClr val="FF0000"/>
                </a:solidFill>
              </a:rPr>
              <a:t>Falta tiempo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2238375" y="3123962"/>
            <a:ext cx="1479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Prioridad otras personas antes 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 rot="1854363">
            <a:off x="8124512" y="205846"/>
            <a:ext cx="11244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EXAMPLE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857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618</Words>
  <Application>Microsoft Macintosh PowerPoint</Application>
  <PresentationFormat>Presentación en pantalla (4:3)</PresentationFormat>
  <Paragraphs>61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Life Compass Explanaition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Cabello</dc:creator>
  <cp:lastModifiedBy>ALL</cp:lastModifiedBy>
  <cp:revision>5</cp:revision>
  <dcterms:created xsi:type="dcterms:W3CDTF">2017-05-30T15:59:11Z</dcterms:created>
  <dcterms:modified xsi:type="dcterms:W3CDTF">2019-06-07T15:55:24Z</dcterms:modified>
</cp:coreProperties>
</file>